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  <p:sldId id="266" r:id="rId7"/>
    <p:sldId id="268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86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95325" y="4404203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Supply and demand </a:t>
            </a:r>
            <a:r>
              <a:rPr lang="it-IT" dirty="0" err="1"/>
              <a:t>curves</a:t>
            </a:r>
            <a:r>
              <a:rPr lang="it-IT" dirty="0"/>
              <a:t> of the </a:t>
            </a:r>
            <a:r>
              <a:rPr lang="it-IT" dirty="0" err="1"/>
              <a:t>electricity</a:t>
            </a:r>
            <a:r>
              <a:rPr lang="it-IT" dirty="0"/>
              <a:t> spot market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6003984"/>
            <a:ext cx="7772400" cy="44761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solidFill>
                  <a:schemeClr val="bg1"/>
                </a:solidFill>
              </a:rPr>
              <a:t>Group:</a:t>
            </a:r>
            <a:r>
              <a:rPr lang="it-IT" sz="1800" dirty="0">
                <a:solidFill>
                  <a:schemeClr val="bg1"/>
                </a:solidFill>
              </a:rPr>
              <a:t> C. Barbieri – R. Fortuna – F. Galli - L. </a:t>
            </a:r>
            <a:r>
              <a:rPr lang="it-IT" sz="1800" dirty="0" err="1">
                <a:solidFill>
                  <a:schemeClr val="bg1"/>
                </a:solidFill>
              </a:rPr>
              <a:t>Grifalconi</a:t>
            </a:r>
            <a:r>
              <a:rPr lang="it-IT" sz="1800" dirty="0">
                <a:solidFill>
                  <a:schemeClr val="bg1"/>
                </a:solidFill>
              </a:rPr>
              <a:t> – A. Howe</a:t>
            </a:r>
          </a:p>
          <a:p>
            <a:pPr algn="ctr"/>
            <a:r>
              <a:rPr lang="it-IT" sz="1800" i="1" dirty="0">
                <a:solidFill>
                  <a:schemeClr val="bg1"/>
                </a:solidFill>
              </a:rPr>
              <a:t>Tutor:</a:t>
            </a:r>
            <a:r>
              <a:rPr lang="it-IT" sz="1800" dirty="0">
                <a:solidFill>
                  <a:schemeClr val="bg1"/>
                </a:solidFill>
              </a:rPr>
              <a:t> Guillaume </a:t>
            </a:r>
            <a:r>
              <a:rPr lang="it-IT" sz="1800" dirty="0" err="1">
                <a:solidFill>
                  <a:schemeClr val="bg1"/>
                </a:solidFill>
              </a:rPr>
              <a:t>Koechlin</a:t>
            </a:r>
            <a:r>
              <a:rPr lang="it-IT" sz="1800" dirty="0">
                <a:solidFill>
                  <a:schemeClr val="bg1"/>
                </a:solidFill>
              </a:rPr>
              <a:t> – Filippo </a:t>
            </a:r>
            <a:r>
              <a:rPr lang="it-IT" sz="1800" dirty="0" err="1">
                <a:solidFill>
                  <a:schemeClr val="bg1"/>
                </a:solidFill>
              </a:rPr>
              <a:t>Bovera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ZonaMercato</a:t>
            </a:r>
            <a:r>
              <a:rPr lang="it-IT" sz="2800" dirty="0"/>
              <a:t> </a:t>
            </a:r>
            <a:r>
              <a:rPr lang="it-IT" sz="2800" dirty="0" err="1"/>
              <a:t>Values</a:t>
            </a:r>
            <a:endParaRPr lang="it-IT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32B5375A-4D10-082E-A1B4-1F8137F4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313807"/>
            <a:ext cx="8485516" cy="47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ZonaMercato</a:t>
            </a:r>
            <a:r>
              <a:rPr lang="it-IT" sz="2800" dirty="0"/>
              <a:t> </a:t>
            </a:r>
            <a:r>
              <a:rPr lang="it-IT" sz="2800" dirty="0" err="1"/>
              <a:t>missing</a:t>
            </a:r>
            <a:r>
              <a:rPr lang="it-IT" sz="2800" dirty="0"/>
              <a:t> hours </a:t>
            </a:r>
          </a:p>
        </p:txBody>
      </p:sp>
      <p:pic>
        <p:nvPicPr>
          <p:cNvPr id="4" name="Segnaposto contenuto 3" descr="Immagine che contiene testo, schermata, Policromia, Diagramma&#10;&#10;Descrizione generata automaticamente">
            <a:extLst>
              <a:ext uri="{FF2B5EF4-FFF2-40B4-BE49-F238E27FC236}">
                <a16:creationId xmlns:a16="http://schemas.microsoft.com/office/drawing/2014/main" id="{C0D483B8-4C45-D6C6-12C0-B60C2C0BA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71" y="1618489"/>
            <a:ext cx="8552768" cy="417615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4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Hourly</a:t>
            </a:r>
            <a:r>
              <a:rPr lang="it-IT" sz="2800" dirty="0"/>
              <a:t> Price Trend 2022 - 2023</a:t>
            </a:r>
          </a:p>
        </p:txBody>
      </p:sp>
      <p:pic>
        <p:nvPicPr>
          <p:cNvPr id="4" name="Segnaposto contenuto 3" descr="Immagine che contiene testo, linea, diagramma, Policromia&#10;&#10;Descrizione generata automaticamente">
            <a:extLst>
              <a:ext uri="{FF2B5EF4-FFF2-40B4-BE49-F238E27FC236}">
                <a16:creationId xmlns:a16="http://schemas.microsoft.com/office/drawing/2014/main" id="{BA34A449-8F8B-AC48-E1BE-EBDFE99B2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218"/>
          <a:stretch/>
        </p:blipFill>
        <p:spPr>
          <a:xfrm>
            <a:off x="164592" y="1988641"/>
            <a:ext cx="4262240" cy="33736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699EF86-1926-3C5B-D9AC-092BBB201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8"/>
          <a:stretch/>
        </p:blipFill>
        <p:spPr>
          <a:xfrm>
            <a:off x="4607322" y="1996307"/>
            <a:ext cx="4262242" cy="33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Hourly</a:t>
            </a:r>
            <a:r>
              <a:rPr lang="it-IT" sz="2800" dirty="0"/>
              <a:t> Price Trend Insight</a:t>
            </a:r>
          </a:p>
        </p:txBody>
      </p:sp>
      <p:pic>
        <p:nvPicPr>
          <p:cNvPr id="4" name="Segnaposto contenuto 3" descr="Immagine che contiene Policromia, linea, testo, diagramma&#10;&#10;Descrizione generata automaticamente">
            <a:extLst>
              <a:ext uri="{FF2B5EF4-FFF2-40B4-BE49-F238E27FC236}">
                <a16:creationId xmlns:a16="http://schemas.microsoft.com/office/drawing/2014/main" id="{B5D7E7D9-C6DB-A8EE-265C-6B7427E3C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59" r="11490"/>
          <a:stretch/>
        </p:blipFill>
        <p:spPr>
          <a:xfrm>
            <a:off x="1390454" y="1342961"/>
            <a:ext cx="2946229" cy="227697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F4CFE59-6D68-CCF7-260C-795CB492A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9" r="11490"/>
          <a:stretch/>
        </p:blipFill>
        <p:spPr>
          <a:xfrm>
            <a:off x="4692074" y="1296208"/>
            <a:ext cx="2950028" cy="2278766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7E1FCEB-3B3C-B7F6-255F-2112E15F6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9" r="11490"/>
          <a:stretch/>
        </p:blipFill>
        <p:spPr>
          <a:xfrm>
            <a:off x="4692074" y="3710302"/>
            <a:ext cx="2950028" cy="2278766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42119A4-2ECE-F351-135C-8B1260B6DE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84" r="11490"/>
          <a:stretch/>
        </p:blipFill>
        <p:spPr>
          <a:xfrm>
            <a:off x="1388554" y="3742226"/>
            <a:ext cx="2950028" cy="227697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53F54B-F127-7F57-DEE6-541A6361919C}"/>
              </a:ext>
            </a:extLst>
          </p:cNvPr>
          <p:cNvSpPr txBox="1"/>
          <p:nvPr/>
        </p:nvSpPr>
        <p:spPr>
          <a:xfrm>
            <a:off x="86500" y="2346960"/>
            <a:ext cx="1195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January</a:t>
            </a:r>
            <a:r>
              <a:rPr lang="it-IT" dirty="0"/>
              <a:t> 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DB7113-ABF7-F77A-04C9-A2132458193F}"/>
              </a:ext>
            </a:extLst>
          </p:cNvPr>
          <p:cNvSpPr txBox="1"/>
          <p:nvPr/>
        </p:nvSpPr>
        <p:spPr>
          <a:xfrm>
            <a:off x="232148" y="4760228"/>
            <a:ext cx="9044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June 22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0D7799-A97B-2199-5BB8-5035F712C26D}"/>
              </a:ext>
            </a:extLst>
          </p:cNvPr>
          <p:cNvSpPr txBox="1"/>
          <p:nvPr/>
        </p:nvSpPr>
        <p:spPr>
          <a:xfrm>
            <a:off x="7861788" y="2342912"/>
            <a:ext cx="1195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January</a:t>
            </a:r>
            <a:r>
              <a:rPr lang="it-IT" dirty="0"/>
              <a:t> 23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2E28374-B6D8-3FAD-7C08-B0520CD76DEB}"/>
              </a:ext>
            </a:extLst>
          </p:cNvPr>
          <p:cNvSpPr txBox="1"/>
          <p:nvPr/>
        </p:nvSpPr>
        <p:spPr>
          <a:xfrm>
            <a:off x="8007437" y="4727962"/>
            <a:ext cx="9044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June 23</a:t>
            </a:r>
          </a:p>
        </p:txBody>
      </p:sp>
    </p:spTree>
    <p:extLst>
      <p:ext uri="{BB962C8B-B14F-4D97-AF65-F5344CB8AC3E}">
        <p14:creationId xmlns:p14="http://schemas.microsoft.com/office/powerpoint/2010/main" val="324702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Smoothing</a:t>
            </a:r>
            <a:r>
              <a:rPr lang="it-IT" sz="2800" dirty="0"/>
              <a:t> – work in progress</a:t>
            </a:r>
          </a:p>
        </p:txBody>
      </p:sp>
      <p:pic>
        <p:nvPicPr>
          <p:cNvPr id="4" name="Segnaposto contenuto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657C12C4-72FB-7BB9-7E1E-2F33D6E4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16"/>
          <a:stretch/>
        </p:blipFill>
        <p:spPr>
          <a:xfrm>
            <a:off x="0" y="1280161"/>
            <a:ext cx="4693920" cy="311657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8DBCE22-12B5-FB17-D26B-E65233C33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"/>
          <a:stretch/>
        </p:blipFill>
        <p:spPr>
          <a:xfrm>
            <a:off x="4904203" y="3088997"/>
            <a:ext cx="4239797" cy="283174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B0107F-C0F7-AE47-19CA-F0558A3E2FF9}"/>
              </a:ext>
            </a:extLst>
          </p:cNvPr>
          <p:cNvSpPr txBox="1"/>
          <p:nvPr/>
        </p:nvSpPr>
        <p:spPr>
          <a:xfrm>
            <a:off x="6639252" y="2659380"/>
            <a:ext cx="9973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Zoom in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2FDB8D-3FAC-D1B1-E845-915960537758}"/>
              </a:ext>
            </a:extLst>
          </p:cNvPr>
          <p:cNvSpPr txBox="1"/>
          <p:nvPr/>
        </p:nvSpPr>
        <p:spPr>
          <a:xfrm>
            <a:off x="1801811" y="4512669"/>
            <a:ext cx="10902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58567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endParaRPr lang="it-IT" sz="2800" dirty="0"/>
          </a:p>
        </p:txBody>
      </p:sp>
      <p:pic>
        <p:nvPicPr>
          <p:cNvPr id="4" name="Segnaposto contenuto 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F773A4A4-B016-23D6-6A03-FF28DD363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928" y="1416316"/>
            <a:ext cx="6942144" cy="4525963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527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78</Words>
  <Application>Microsoft Office PowerPoint</Application>
  <PresentationFormat>Presentazione su schermo (4:3)</PresentationFormat>
  <Paragraphs>16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Wingdings</vt:lpstr>
      <vt:lpstr>POLI</vt:lpstr>
      <vt:lpstr>Titolo presentazione sottotitolo</vt:lpstr>
      <vt:lpstr>ZonaMercato Values</vt:lpstr>
      <vt:lpstr>ZonaMercato missing hours </vt:lpstr>
      <vt:lpstr>Hourly Price Trend 2022 - 2023</vt:lpstr>
      <vt:lpstr>Hourly Price Trend Insight</vt:lpstr>
      <vt:lpstr>Smoothing – work in progress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Roberto Fortuna</cp:lastModifiedBy>
  <cp:revision>28</cp:revision>
  <dcterms:created xsi:type="dcterms:W3CDTF">2015-05-26T12:27:57Z</dcterms:created>
  <dcterms:modified xsi:type="dcterms:W3CDTF">2024-04-16T11:48:37Z</dcterms:modified>
</cp:coreProperties>
</file>